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nesh Gaikawad" userId="9121d277-e570-4a68-9409-60962ffb0655" providerId="ADAL" clId="{713A1CAB-584D-4CDE-B939-AB5B1DDD84F9}"/>
    <pc:docChg chg="modSld">
      <pc:chgData name="Ganesh Gaikawad" userId="9121d277-e570-4a68-9409-60962ffb0655" providerId="ADAL" clId="{713A1CAB-584D-4CDE-B939-AB5B1DDD84F9}" dt="2024-02-22T12:22:30.787" v="11" actId="20577"/>
      <pc:docMkLst>
        <pc:docMk/>
      </pc:docMkLst>
      <pc:sldChg chg="modSp mod">
        <pc:chgData name="Ganesh Gaikawad" userId="9121d277-e570-4a68-9409-60962ffb0655" providerId="ADAL" clId="{713A1CAB-584D-4CDE-B939-AB5B1DDD84F9}" dt="2024-02-22T12:22:30.787" v="11" actId="20577"/>
        <pc:sldMkLst>
          <pc:docMk/>
          <pc:sldMk cId="994814305" sldId="256"/>
        </pc:sldMkLst>
        <pc:spChg chg="mod">
          <ac:chgData name="Ganesh Gaikawad" userId="9121d277-e570-4a68-9409-60962ffb0655" providerId="ADAL" clId="{713A1CAB-584D-4CDE-B939-AB5B1DDD84F9}" dt="2024-02-22T12:22:30.787" v="11" actId="20577"/>
          <ac:spMkLst>
            <pc:docMk/>
            <pc:sldMk cId="994814305" sldId="256"/>
            <ac:spMk id="9" creationId="{D7A30B1D-A2EA-C9E8-5B26-25D31A2AE64B}"/>
          </ac:spMkLst>
        </pc:spChg>
      </pc:sldChg>
      <pc:sldChg chg="modSp mod">
        <pc:chgData name="Ganesh Gaikawad" userId="9121d277-e570-4a68-9409-60962ffb0655" providerId="ADAL" clId="{713A1CAB-584D-4CDE-B939-AB5B1DDD84F9}" dt="2024-02-22T10:58:52.042" v="6" actId="20577"/>
        <pc:sldMkLst>
          <pc:docMk/>
          <pc:sldMk cId="902345030" sldId="258"/>
        </pc:sldMkLst>
        <pc:spChg chg="mod">
          <ac:chgData name="Ganesh Gaikawad" userId="9121d277-e570-4a68-9409-60962ffb0655" providerId="ADAL" clId="{713A1CAB-584D-4CDE-B939-AB5B1DDD84F9}" dt="2024-02-22T10:58:52.042" v="6" actId="20577"/>
          <ac:spMkLst>
            <pc:docMk/>
            <pc:sldMk cId="902345030" sldId="258"/>
            <ac:spMk id="9" creationId="{1784BF48-AAF2-848A-BF3D-46A33E560EC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E9479-D473-AB10-7770-930CA9DE9C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20042F-7009-0488-D705-5715383278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E9EDD-9916-0D21-A721-B0BAC329C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CB9F4-4521-3EB8-3E59-544A1DC46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578DD-4B0E-30C8-9517-886926BF5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80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66AD1-016B-B634-BB1F-4CACB24E1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8008A9-9DEF-9011-2087-19C911F62C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4BCCB-402F-5419-CEE8-D2023C3E6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302568-9AB0-5601-8967-F29D80963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957BC-F878-824A-AFDB-D5F318ECD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462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2EF3D1-367E-ACC1-EB08-B6EB22828F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92D33-9AD5-B329-045E-18E7B837D4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38E3A-5D88-CDEF-EAB4-EF7B22ADE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80C2F-E048-8BBA-7A72-C884C1133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F45C3-D795-E361-67B3-E9D69B8C6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17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7711D-43E3-6C2D-D61B-E49CE1150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6A782-CE85-BC47-65C3-54B3E74203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39840-56C2-A1AE-7261-79694BBC7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46A94-680C-BAEA-0895-94144F9A1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069B5-0520-13E6-33AE-3DC8277D9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270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8D3A1-2080-9EF8-A887-EFFA32174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67EA28-99E7-1780-B269-D4CCA51BEF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439A18-B2DE-42AC-3703-9EEA23CAE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EB68C-957F-A162-0768-5776E8952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22683-F390-D1E3-AF6D-1E3EF6BCA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674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EAE74-1953-CDFC-4A5C-40F22115F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95276-3CE4-7037-2B55-0607E0C5FB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5841DE-F1F2-6D50-61FC-5F4853F71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2BED6C-C714-9B29-6202-A68015C9A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C65961-3E35-9C47-53CC-2A1A32326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C5993B-228D-9BE7-4B1A-F9ADB969F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88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42080-AF38-0043-80B9-FEE7D9EDF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047E58-BBDE-2E5C-49B3-D56AB7B31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713BB-9428-7014-4443-0EF67F2FB9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186176-28F6-0DFC-391C-2C0D22317E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8BB97C-EF06-077E-54F2-06988BB68E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C045BF-B1F1-7978-D728-EC469F191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CD0769-DEB8-9AD3-4CC1-4A2EDE6A9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B164CA-48E0-2239-F7D8-95CB8F63F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85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CB11B-DF1E-D722-44E3-87406D272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3A1968-417B-64C8-3B6C-69084BAA0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BDB8A-96EF-0CDA-6F39-52B55E4B7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5C5D36-B388-94C8-EB2B-5AA4E6BB8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118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9A3530-DB38-7FE5-DB26-91A8AA504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34E928-58E6-65BC-8851-320960B7E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085B86-6729-65C4-60FC-7FC517513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493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B5C87-22A8-5E88-B3F1-8D7026277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3F8C4-506F-C488-CF36-F11A3C302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96EE66-EE92-C5C4-6D7D-74F23D37E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1C3EF5-754D-A24C-CF02-8336AF52E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CB906D-1246-B9A6-66CD-BE5333D6D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179022-DDBB-4EE7-49CD-8C89FBEF9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6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B8E7A-0EA2-1A9B-2908-6BA7CB1C5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E5E3C6-F8F6-9CFF-C1D2-6877D9088C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315901-4B5E-F240-7328-763B54C16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BFD0A2-C922-5B23-A293-2DE14F592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A7775E-AF3C-3CBB-23D7-022FF74FF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453A2C-4092-25C2-CBB2-7C64D45F8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707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BA5889-36B9-E8CD-4DBC-9B284C8B2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8D976-9CC0-BE6E-8DA5-5E483F74F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2B6BB-85E9-972F-304D-59E5141B24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C56C2-E0B4-40C1-B1BE-51F1D2D62970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933D29-06C0-6868-8773-00D99A1763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C45AB-685A-569F-E4D5-C399F3C2C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C5A4A-1699-42D6-99D2-1AFB1B00D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43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7A30B1D-A2EA-C9E8-5B26-25D31A2AE64B}"/>
              </a:ext>
            </a:extLst>
          </p:cNvPr>
          <p:cNvSpPr txBox="1"/>
          <p:nvPr/>
        </p:nvSpPr>
        <p:spPr>
          <a:xfrm>
            <a:off x="213674" y="5099901"/>
            <a:ext cx="10631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As per your comments we have added Electric Heat option, for that option enclosure height will show 22 ¼’’.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3C6D8C-55A9-AF15-E0BF-56CDE5C02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072" y="468563"/>
            <a:ext cx="8138474" cy="439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1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B90C35-C490-054B-95A0-319FA234E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53" y="657100"/>
            <a:ext cx="6037518" cy="43415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DC9877-356D-D6E6-685B-DDB459D4EF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507" y="657100"/>
            <a:ext cx="5541040" cy="43415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84BF48-AAF2-848A-BF3D-46A33E560EC7}"/>
              </a:ext>
            </a:extLst>
          </p:cNvPr>
          <p:cNvSpPr txBox="1"/>
          <p:nvPr/>
        </p:nvSpPr>
        <p:spPr>
          <a:xfrm>
            <a:off x="212452" y="5182089"/>
            <a:ext cx="118632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We have added “Motor Transformer”, “Unit mounted 3 speed Switch” &amp; “Unit Mounted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</a:rPr>
              <a:t>T.Stat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” options &amp; for all these options enclosure height will show 22 ¼’’.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For “None” option enclosure height will shows 12’’.</a:t>
            </a:r>
          </a:p>
        </p:txBody>
      </p:sp>
    </p:spTree>
    <p:extLst>
      <p:ext uri="{BB962C8B-B14F-4D97-AF65-F5344CB8AC3E}">
        <p14:creationId xmlns:p14="http://schemas.microsoft.com/office/powerpoint/2010/main" val="902345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65</Words>
  <Application>Microsoft Office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Johnson Controls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Ganesh Gaikawad</dc:creator>
  <cp:lastModifiedBy>Ganesh Gaikawad</cp:lastModifiedBy>
  <cp:revision>1</cp:revision>
  <dcterms:created xsi:type="dcterms:W3CDTF">2024-02-22T10:01:37Z</dcterms:created>
  <dcterms:modified xsi:type="dcterms:W3CDTF">2024-02-22T12:22:38Z</dcterms:modified>
</cp:coreProperties>
</file>