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57" r:id="rId4"/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CF2AD3-CA1F-42DD-8C15-09A924BEEAD3}" v="2" dt="2024-02-21T08:58:06.6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2.xml"/><Relationship Id="rId10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nesh Gaikawad" userId="9121d277-e570-4a68-9409-60962ffb0655" providerId="ADAL" clId="{D0CF2AD3-CA1F-42DD-8C15-09A924BEEAD3}"/>
    <pc:docChg chg="custSel modSld">
      <pc:chgData name="Ganesh Gaikawad" userId="9121d277-e570-4a68-9409-60962ffb0655" providerId="ADAL" clId="{D0CF2AD3-CA1F-42DD-8C15-09A924BEEAD3}" dt="2024-02-21T08:58:15.592" v="55" actId="20577"/>
      <pc:docMkLst>
        <pc:docMk/>
      </pc:docMkLst>
      <pc:sldChg chg="addSp delSp modSp mod">
        <pc:chgData name="Ganesh Gaikawad" userId="9121d277-e570-4a68-9409-60962ffb0655" providerId="ADAL" clId="{D0CF2AD3-CA1F-42DD-8C15-09A924BEEAD3}" dt="2024-02-21T08:58:10.798" v="53" actId="20577"/>
        <pc:sldMkLst>
          <pc:docMk/>
          <pc:sldMk cId="3722654452" sldId="256"/>
        </pc:sldMkLst>
        <pc:spChg chg="add del mod">
          <ac:chgData name="Ganesh Gaikawad" userId="9121d277-e570-4a68-9409-60962ffb0655" providerId="ADAL" clId="{D0CF2AD3-CA1F-42DD-8C15-09A924BEEAD3}" dt="2024-02-21T08:58:05.220" v="50" actId="478"/>
          <ac:spMkLst>
            <pc:docMk/>
            <pc:sldMk cId="3722654452" sldId="256"/>
            <ac:spMk id="2" creationId="{18095B8C-13B9-841D-103B-B675FD80DDC8}"/>
          </ac:spMkLst>
        </pc:spChg>
        <pc:spChg chg="add mod">
          <ac:chgData name="Ganesh Gaikawad" userId="9121d277-e570-4a68-9409-60962ffb0655" providerId="ADAL" clId="{D0CF2AD3-CA1F-42DD-8C15-09A924BEEAD3}" dt="2024-02-21T08:58:10.798" v="53" actId="20577"/>
          <ac:spMkLst>
            <pc:docMk/>
            <pc:sldMk cId="3722654452" sldId="256"/>
            <ac:spMk id="3" creationId="{A1E3FB24-4D46-AAB2-EBC9-4AEC99B688CB}"/>
          </ac:spMkLst>
        </pc:spChg>
      </pc:sldChg>
      <pc:sldChg chg="addSp modSp mod">
        <pc:chgData name="Ganesh Gaikawad" userId="9121d277-e570-4a68-9409-60962ffb0655" providerId="ADAL" clId="{D0CF2AD3-CA1F-42DD-8C15-09A924BEEAD3}" dt="2024-02-21T08:58:15.592" v="55" actId="20577"/>
        <pc:sldMkLst>
          <pc:docMk/>
          <pc:sldMk cId="1698918845" sldId="257"/>
        </pc:sldMkLst>
        <pc:spChg chg="add mod">
          <ac:chgData name="Ganesh Gaikawad" userId="9121d277-e570-4a68-9409-60962ffb0655" providerId="ADAL" clId="{D0CF2AD3-CA1F-42DD-8C15-09A924BEEAD3}" dt="2024-02-21T08:58:15.592" v="55" actId="20577"/>
          <ac:spMkLst>
            <pc:docMk/>
            <pc:sldMk cId="1698918845" sldId="257"/>
            <ac:spMk id="3" creationId="{7C88A11E-8767-98C8-6A6E-D317A09C043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844CD-C056-A51A-8D20-D89C26547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B0DE67-9DB4-EB1F-036A-B26FB4096C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FCFB3-3E53-2E2C-97C0-3F6D737A1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BEEE1-E402-CEF7-1EFF-79F82BAF1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DC2B5-B000-B9B9-86B1-B75AED6D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59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E62BD-2670-C4E4-809F-4DA522DA8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F64734-54BB-4BB4-6979-1F95CC07E5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B91AF-7905-2ED2-C13C-DC5AA9152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4E5B89-0A02-18CB-7FF3-378413CF0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DD38E-B1EF-051F-29F4-69E7BEFEE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374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6A1A2C-502E-339D-B29E-994D77E0ED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2BADA7-78F1-37DD-C85A-4C7F900EA0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6DCA0-2372-5A9C-F8B8-8A56A2353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A62BE-6604-B0DE-CAB0-5AD6ED1A9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B141B-0890-1E0B-469A-EFFDB7DD0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807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9CDC7-8B47-AAAD-95B4-03C4A3239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BCE041-ABF4-EB23-78DE-11FDD1D2A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7D71D0-7FB3-CECB-EC17-BE169E32D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07D21-51F3-CFA0-612B-CF0D8C033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CF764-898D-93A0-0BB5-B1C8B1C77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245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DBD47-DA9A-DAF2-6536-18E5B3C9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85CA9-9588-E89D-4D67-862B0B5D83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2722B-B3B0-0017-9B47-D7F65B5CD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DE90F-7D47-3423-4590-AC34BF382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B5FF8D-2624-8647-1546-900ED20C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58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62FFF-42F1-7E35-1E84-830DE708D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A2D90-CE80-9E95-083E-1305EE61FE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0482D4-B54B-6EB8-4CFE-C0CD64EBB6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DD01B4-D7FE-99B6-96B1-15DFD1C68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805A3F-9094-DC4D-D6D2-89FC38D96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AF8551-326D-43A2-CEB5-5AA383573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2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A77AF-5987-7737-4530-68F861889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090DD6-E9E3-A126-01F7-EF0D3912C5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ECC2B-B649-98B9-128E-BF65DA0075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FFFC6B-063B-9735-A3BD-A9DE12B38F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575481-B0C0-EE52-7077-B561894D24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F59148-A431-07E7-3025-D846778E7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96EF95-EE1C-F07B-91B7-38086EE01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5B3836-3714-4DD2-A088-B19553464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0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7A294-7CEF-80C7-EB1A-67654A873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E61202-7F81-366D-6C0D-48AC3750A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2F8E88-7BAB-F120-2824-01A071DA2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98DED5-1169-8FC2-4849-742C1A275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0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FCB2AE-48A5-708D-1B0F-35200717B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6B6318-7EDC-7F6C-D77E-B74D67F42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E2234F-6CFB-36BC-E8D4-3B5513376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330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C0F26-DFDC-0237-FA28-31CE9D33E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CF76D-7194-D046-72D6-E21D81AFB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86F246-4876-386B-735C-D46DB5BE67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636F2-CE02-EF83-F11C-B3375C98A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FF35B1-6C7B-0AD3-A7DF-CFB260AFA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FE0E29-4089-B064-BE38-471E82155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6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08389-C575-A5C7-CBAC-96B85DE04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4BCD88-3F52-E0F0-A0E7-B6D276370E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F6F126-4F39-FBA8-C226-BA233B10B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AA71DA-C941-80B5-D9C2-CF7F4772B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082D62-0C5B-C149-39CF-11ECD9064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A94800-42D7-4711-AC95-4622577C2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72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288D7E-DA37-0935-040A-3A06CECE7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44DDFF-BE44-D2B7-F6B2-7F78FFDDC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79350-A6B1-F488-58D6-23103BB69C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098DA-57A7-4CAC-B1B0-CE53868D9950}" type="datetimeFigureOut">
              <a:rPr lang="en-US" smtClean="0"/>
              <a:t>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1CB10-BD4E-F073-9482-18E60C9A0E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75B34F-07A3-7428-1369-08A6C0EF2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EDDA9-8772-459F-96E1-D6FE272EA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2B27CF-1197-E41E-BA32-A9E7461F3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470" y="1166371"/>
            <a:ext cx="4227479" cy="38035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229005-5E97-47AC-4221-7A3188836224}"/>
              </a:ext>
            </a:extLst>
          </p:cNvPr>
          <p:cNvSpPr txBox="1"/>
          <p:nvPr/>
        </p:nvSpPr>
        <p:spPr>
          <a:xfrm>
            <a:off x="6215996" y="5179286"/>
            <a:ext cx="5668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We have added CW or DX 02 rows coil selection option.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8CC453-F25B-B182-FBDF-8AE919170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58" y="1166371"/>
            <a:ext cx="5061792" cy="37261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66B08A-3216-A499-9C1D-A5B356192672}"/>
              </a:ext>
            </a:extLst>
          </p:cNvPr>
          <p:cNvSpPr txBox="1"/>
          <p:nvPr/>
        </p:nvSpPr>
        <p:spPr>
          <a:xfrm>
            <a:off x="764258" y="5225453"/>
            <a:ext cx="52117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As per you comment we have updated VFC Model Enclosure height, refer above Image &amp; confirm.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88A11E-8767-98C8-6A6E-D317A09C0437}"/>
              </a:ext>
            </a:extLst>
          </p:cNvPr>
          <p:cNvSpPr txBox="1"/>
          <p:nvPr/>
        </p:nvSpPr>
        <p:spPr>
          <a:xfrm>
            <a:off x="4320361" y="411447"/>
            <a:ext cx="3011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chemeClr val="accent1"/>
                </a:solidFill>
              </a:rPr>
              <a:t>ETI-VF(C,E &amp; S)-Fan Coil Unit</a:t>
            </a:r>
          </a:p>
        </p:txBody>
      </p:sp>
    </p:spTree>
    <p:extLst>
      <p:ext uri="{BB962C8B-B14F-4D97-AF65-F5344CB8AC3E}">
        <p14:creationId xmlns:p14="http://schemas.microsoft.com/office/powerpoint/2010/main" val="1698918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31FD20-B3A2-6799-F4E0-6176A7AC1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75" y="990600"/>
            <a:ext cx="1905000" cy="4362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A200DF-2810-ECE3-E708-835E3D0AB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787" y="990600"/>
            <a:ext cx="3543914" cy="43624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DF1C0E-F6B4-4EFF-28C2-95AF46825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5637" y="990599"/>
            <a:ext cx="4257675" cy="43624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7CEEDB0-E5CE-211B-6DF9-E58DC0527893}"/>
              </a:ext>
            </a:extLst>
          </p:cNvPr>
          <p:cNvSpPr txBox="1"/>
          <p:nvPr/>
        </p:nvSpPr>
        <p:spPr>
          <a:xfrm>
            <a:off x="367252" y="5875254"/>
            <a:ext cx="114574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We have Updated Coil dimensions as per the submittal.</a:t>
            </a:r>
          </a:p>
          <a:p>
            <a:r>
              <a:rPr lang="en-US" dirty="0">
                <a:solidFill>
                  <a:schemeClr val="accent1"/>
                </a:solidFill>
              </a:rPr>
              <a:t>for 3 Rows CW &amp; 1 Row HW Combination A &amp; E connections are overlapping so, we assumed “A” Dimension as 6.87 inch instead of 7.87 inch, Refer above Image &amp; confirm.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D5880C-A910-5385-166C-7BFBCFED1296}"/>
              </a:ext>
            </a:extLst>
          </p:cNvPr>
          <p:cNvSpPr txBox="1"/>
          <p:nvPr/>
        </p:nvSpPr>
        <p:spPr>
          <a:xfrm>
            <a:off x="806777" y="5429486"/>
            <a:ext cx="17887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chemeClr val="accent1"/>
                </a:solidFill>
              </a:rPr>
              <a:t>Submittal Image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3F63D7-8212-DF84-4660-B6E74C171B97}"/>
              </a:ext>
            </a:extLst>
          </p:cNvPr>
          <p:cNvSpPr txBox="1"/>
          <p:nvPr/>
        </p:nvSpPr>
        <p:spPr>
          <a:xfrm>
            <a:off x="4074539" y="5429486"/>
            <a:ext cx="2697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chemeClr val="accent1"/>
                </a:solidFill>
              </a:rPr>
              <a:t>Overlapping Connections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2D2325-46D3-2587-DA7C-2039975C53C6}"/>
              </a:ext>
            </a:extLst>
          </p:cNvPr>
          <p:cNvSpPr txBox="1"/>
          <p:nvPr/>
        </p:nvSpPr>
        <p:spPr>
          <a:xfrm>
            <a:off x="8250811" y="5425558"/>
            <a:ext cx="2872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chemeClr val="accent1"/>
                </a:solidFill>
              </a:rPr>
              <a:t>Considered 6.87 A dim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E3FB24-4D46-AAB2-EBC9-4AEC99B688CB}"/>
              </a:ext>
            </a:extLst>
          </p:cNvPr>
          <p:cNvSpPr txBox="1"/>
          <p:nvPr/>
        </p:nvSpPr>
        <p:spPr>
          <a:xfrm>
            <a:off x="4320361" y="411447"/>
            <a:ext cx="3011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chemeClr val="accent1"/>
                </a:solidFill>
              </a:rPr>
              <a:t>ETI-VF(C,E &amp; S)-Fan Coil Unit</a:t>
            </a:r>
          </a:p>
        </p:txBody>
      </p:sp>
    </p:spTree>
    <p:extLst>
      <p:ext uri="{BB962C8B-B14F-4D97-AF65-F5344CB8AC3E}">
        <p14:creationId xmlns:p14="http://schemas.microsoft.com/office/powerpoint/2010/main" val="3722654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491125F9D32C448F0E70C325EAC2E5" ma:contentTypeVersion="15" ma:contentTypeDescription="Create a new document." ma:contentTypeScope="" ma:versionID="24e891643e60f42d091a4f9669f309d0">
  <xsd:schema xmlns:xsd="http://www.w3.org/2001/XMLSchema" xmlns:xs="http://www.w3.org/2001/XMLSchema" xmlns:p="http://schemas.microsoft.com/office/2006/metadata/properties" xmlns:ns2="7039e42b-1928-46cb-ac76-011f62372ea3" xmlns:ns3="f0af60f7-93ad-48dc-961a-c5ecfabe81a1" targetNamespace="http://schemas.microsoft.com/office/2006/metadata/properties" ma:root="true" ma:fieldsID="49055d9a2c491e73ad8672f8ec950abe" ns2:_="" ns3:_="">
    <xsd:import namespace="7039e42b-1928-46cb-ac76-011f62372ea3"/>
    <xsd:import namespace="f0af60f7-93ad-48dc-961a-c5ecfabe81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39e42b-1928-46cb-ac76-011f62372e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2a00314-ae30-474d-911b-f8e025e1af2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af60f7-93ad-48dc-961a-c5ecfabe81a1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4b18dc2-6b29-4806-bdb6-ab1c41563667}" ma:internalName="TaxCatchAll" ma:showField="CatchAllData" ma:web="f0af60f7-93ad-48dc-961a-c5ecfabe81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B7D50E-C3E2-4076-84FB-8F0BA728D8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CEB163-401F-4B00-945E-0A6848E608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39e42b-1928-46cb-ac76-011f62372ea3"/>
    <ds:schemaRef ds:uri="f0af60f7-93ad-48dc-961a-c5ecfabe81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107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Johnson Controls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Ganesh Gaikawad</dc:creator>
  <cp:lastModifiedBy>Ganesh Gaikawad</cp:lastModifiedBy>
  <cp:revision>1</cp:revision>
  <dcterms:created xsi:type="dcterms:W3CDTF">2024-02-20T09:54:31Z</dcterms:created>
  <dcterms:modified xsi:type="dcterms:W3CDTF">2024-02-21T08:58:23Z</dcterms:modified>
</cp:coreProperties>
</file>